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8"/>
  </p:notesMasterIdLst>
  <p:sldIdLst>
    <p:sldId id="256" r:id="rId2"/>
    <p:sldId id="260" r:id="rId3"/>
    <p:sldId id="258" r:id="rId4"/>
    <p:sldId id="272" r:id="rId5"/>
    <p:sldId id="259" r:id="rId6"/>
    <p:sldId id="267" r:id="rId7"/>
    <p:sldId id="268" r:id="rId8"/>
    <p:sldId id="262" r:id="rId9"/>
    <p:sldId id="261" r:id="rId10"/>
    <p:sldId id="273" r:id="rId11"/>
    <p:sldId id="263" r:id="rId12"/>
    <p:sldId id="264" r:id="rId13"/>
    <p:sldId id="265" r:id="rId14"/>
    <p:sldId id="270" r:id="rId15"/>
    <p:sldId id="271" r:id="rId16"/>
    <p:sldId id="257" r:id="rId1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28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07/05/2015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07/05/2015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07/05/2015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07/05/2015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07/05/2015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07/05/2015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07/05/2015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07/05/2015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07/05/2015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07/05/2015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07/05/2015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07/05/2015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07/05/2015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07/05/2015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07/05/2015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07/05/2015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emf"/><Relationship Id="rId5" Type="http://schemas.openxmlformats.org/officeDocument/2006/relationships/package" Target="../embeddings/Dessin_Microsoft_Visio2.vsdx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FF0000"/>
                </a:solidFill>
              </a:rPr>
              <a:t>QoS</a:t>
            </a:r>
            <a:r>
              <a:rPr lang="fr-FR" dirty="0" smtClean="0">
                <a:solidFill>
                  <a:srgbClr val="FF0000"/>
                </a:solidFill>
              </a:rPr>
              <a:t> not </a:t>
            </a:r>
            <a:r>
              <a:rPr lang="fr-FR" dirty="0" err="1" smtClean="0">
                <a:solidFill>
                  <a:srgbClr val="FF0000"/>
                </a:solidFill>
              </a:rPr>
              <a:t>respected</a:t>
            </a:r>
            <a:r>
              <a:rPr lang="fr-FR" dirty="0" smtClean="0">
                <a:solidFill>
                  <a:srgbClr val="FF0000"/>
                </a:solidFill>
              </a:rPr>
              <a:t> !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1" y="6211841"/>
            <a:ext cx="459451" cy="45945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132168" y="5986646"/>
            <a:ext cx="4496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Star Jedi Hollow" panose="040B0000000000000000" pitchFamily="82" charset="0"/>
              </a:rPr>
              <a:t>i </a:t>
            </a:r>
            <a:r>
              <a:rPr lang="fr-FR" sz="1600" dirty="0" err="1" smtClean="0">
                <a:latin typeface="Star Jedi Hollow" panose="040B0000000000000000" pitchFamily="82" charset="0"/>
              </a:rPr>
              <a:t>find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Your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lack</a:t>
            </a:r>
            <a:r>
              <a:rPr lang="fr-FR" sz="1600" dirty="0" smtClean="0">
                <a:latin typeface="Star Jedi Hollow" panose="040B0000000000000000" pitchFamily="82" charset="0"/>
              </a:rPr>
              <a:t> of </a:t>
            </a:r>
            <a:r>
              <a:rPr lang="fr-FR" sz="1600" dirty="0" err="1" smtClean="0">
                <a:latin typeface="Star Jedi Hollow" panose="040B0000000000000000" pitchFamily="82" charset="0"/>
              </a:rPr>
              <a:t>qos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disturbing</a:t>
            </a:r>
            <a:endParaRPr lang="fr-FR" sz="1600" dirty="0">
              <a:latin typeface="Star Jedi Hollow" panose="040B0000000000000000" pitchFamily="82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 flipH="1">
            <a:off x="4058327" y="6231962"/>
            <a:ext cx="105426" cy="14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4058774" y="6290615"/>
            <a:ext cx="146789" cy="76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2"/>
          <p:cNvSpPr txBox="1">
            <a:spLocks/>
          </p:cNvSpPr>
          <p:nvPr/>
        </p:nvSpPr>
        <p:spPr>
          <a:xfrm>
            <a:off x="425021" y="4561959"/>
            <a:ext cx="864870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dirty="0" err="1" smtClean="0"/>
              <a:t>Loss</a:t>
            </a:r>
            <a:r>
              <a:rPr lang="fr-FR" dirty="0" smtClean="0"/>
              <a:t> of frames, </a:t>
            </a:r>
            <a:r>
              <a:rPr lang="fr-FR" dirty="0" err="1" smtClean="0"/>
              <a:t>sound</a:t>
            </a:r>
            <a:r>
              <a:rPr lang="fr-FR" dirty="0" smtClean="0"/>
              <a:t> </a:t>
            </a:r>
            <a:r>
              <a:rPr lang="fr-FR" dirty="0" err="1" smtClean="0"/>
              <a:t>artifacts</a:t>
            </a:r>
            <a:endParaRPr lang="fr-FR" dirty="0"/>
          </a:p>
        </p:txBody>
      </p:sp>
      <p:sp>
        <p:nvSpPr>
          <p:cNvPr id="15" name="AutoShape 2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4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3644300" y="3998241"/>
            <a:ext cx="113844" cy="1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6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3796700" y="4150641"/>
            <a:ext cx="113844" cy="1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152" name="Picture 8" descr="https://cdn0.iconfinder.com/data/icons/star-wars/512/death_star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927" y="2043170"/>
            <a:ext cx="1821505" cy="182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28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err="1" smtClean="0"/>
              <a:t>Knowledge</a:t>
            </a:r>
            <a:r>
              <a:rPr lang="fr-FR" b="1" dirty="0" smtClean="0"/>
              <a:t> on TS </a:t>
            </a:r>
            <a:r>
              <a:rPr lang="fr-FR" b="1" dirty="0" smtClean="0"/>
              <a:t>Record use case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rgbClr val="B80404"/>
                </a:solidFill>
              </a:rPr>
              <a:t>every</a:t>
            </a:r>
            <a:r>
              <a:rPr lang="fr-FR" i="1" dirty="0" smtClean="0">
                <a:solidFill>
                  <a:srgbClr val="B80404"/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rgbClr val="B80404"/>
                </a:solidFill>
              </a:rPr>
              <a:t>5000 ms</a:t>
            </a:r>
            <a:endParaRPr lang="fr-FR" i="1" dirty="0">
              <a:solidFill>
                <a:srgbClr val="B80404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rgbClr val="B80404"/>
                </a:solidFill>
              </a:rPr>
              <a:t>every</a:t>
            </a:r>
            <a:endParaRPr lang="fr-FR" i="1" dirty="0" smtClean="0">
              <a:solidFill>
                <a:srgbClr val="B80404"/>
              </a:solidFill>
            </a:endParaRPr>
          </a:p>
          <a:p>
            <a:pPr algn="ctr"/>
            <a:r>
              <a:rPr lang="fr-FR" i="1" dirty="0" smtClean="0">
                <a:solidFill>
                  <a:srgbClr val="B80404"/>
                </a:solidFill>
              </a:rPr>
              <a:t> 100 ms</a:t>
            </a:r>
            <a:endParaRPr lang="fr-FR" i="1" dirty="0">
              <a:solidFill>
                <a:srgbClr val="B80404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rgbClr val="B80404"/>
                </a:solidFill>
              </a:rPr>
              <a:t>230 KB</a:t>
            </a:r>
            <a:endParaRPr lang="fr-FR" i="1" dirty="0">
              <a:solidFill>
                <a:srgbClr val="B80404"/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56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debug</a:t>
            </a:r>
            <a:r>
              <a:rPr lang="fr-FR" b="1" dirty="0" smtClean="0"/>
              <a:t> </a:t>
            </a:r>
            <a:r>
              <a:rPr lang="fr-FR" b="1" dirty="0" err="1" smtClean="0"/>
              <a:t>our</a:t>
            </a:r>
            <a:r>
              <a:rPr lang="fr-FR" b="1" dirty="0" smtClean="0"/>
              <a:t> application?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11680" y="1638300"/>
            <a:ext cx="6891020" cy="6496050"/>
          </a:xfrm>
        </p:spPr>
        <p:txBody>
          <a:bodyPr>
            <a:normAutofit/>
          </a:bodyPr>
          <a:lstStyle/>
          <a:p>
            <a:r>
              <a:rPr lang="fr-FR" dirty="0" err="1"/>
              <a:t>Classic</a:t>
            </a:r>
            <a:r>
              <a:rPr lang="fr-FR" dirty="0"/>
              <a:t> </a:t>
            </a:r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</a:t>
            </a:r>
            <a:r>
              <a:rPr lang="fr-FR" dirty="0"/>
              <a:t>(ex: GDB) not compatible </a:t>
            </a:r>
            <a:r>
              <a:rPr lang="fr-FR" dirty="0" err="1"/>
              <a:t>with</a:t>
            </a:r>
            <a:r>
              <a:rPr lang="fr-FR" dirty="0"/>
              <a:t> streaming/real time </a:t>
            </a:r>
            <a:r>
              <a:rPr lang="fr-FR" dirty="0" smtClean="0"/>
              <a:t>aspect</a:t>
            </a:r>
          </a:p>
          <a:p>
            <a:endParaRPr lang="fr-FR" b="1" dirty="0" smtClean="0"/>
          </a:p>
          <a:p>
            <a:r>
              <a:rPr lang="fr-FR" b="1" dirty="0" err="1" smtClean="0"/>
              <a:t>Tracing</a:t>
            </a:r>
            <a:r>
              <a:rPr lang="fr-FR" b="1" dirty="0" smtClean="0"/>
              <a:t>: </a:t>
            </a:r>
            <a:r>
              <a:rPr lang="fr-FR" dirty="0" err="1" smtClean="0"/>
              <a:t>collect</a:t>
            </a:r>
            <a:r>
              <a:rPr lang="fr-FR" dirty="0" smtClean="0"/>
              <a:t> information about the </a:t>
            </a:r>
            <a:r>
              <a:rPr lang="fr-FR" dirty="0" err="1" smtClean="0"/>
              <a:t>execution</a:t>
            </a:r>
            <a:r>
              <a:rPr lang="fr-FR" dirty="0" smtClean="0"/>
              <a:t> and </a:t>
            </a:r>
            <a:r>
              <a:rPr lang="fr-FR" dirty="0" err="1" smtClean="0"/>
              <a:t>save</a:t>
            </a:r>
            <a:r>
              <a:rPr lang="fr-FR" dirty="0" smtClean="0"/>
              <a:t> </a:t>
            </a:r>
            <a:r>
              <a:rPr lang="fr-FR" dirty="0" err="1" smtClean="0"/>
              <a:t>them</a:t>
            </a:r>
            <a:r>
              <a:rPr lang="fr-FR" dirty="0" smtClean="0"/>
              <a:t> in a file</a:t>
            </a:r>
          </a:p>
          <a:p>
            <a:pPr marL="0" indent="0">
              <a:buNone/>
            </a:pPr>
            <a:endParaRPr lang="fr-FR" i="1" dirty="0"/>
          </a:p>
          <a:p>
            <a:r>
              <a:rPr lang="fr-FR" b="1" dirty="0" err="1" smtClean="0"/>
              <a:t>Analyze</a:t>
            </a:r>
            <a:r>
              <a:rPr lang="fr-FR" dirty="0" smtClean="0"/>
              <a:t> the content </a:t>
            </a:r>
            <a:r>
              <a:rPr lang="fr-FR" i="1" dirty="0" smtClean="0"/>
              <a:t>post-mortem</a:t>
            </a:r>
          </a:p>
          <a:p>
            <a:endParaRPr lang="fr-FR" i="1" dirty="0"/>
          </a:p>
          <a:p>
            <a:r>
              <a:rPr lang="fr-FR" b="1" dirty="0" err="1" smtClean="0"/>
              <a:t>Visualization</a:t>
            </a:r>
            <a:r>
              <a:rPr lang="fr-FR" b="1" dirty="0" smtClean="0"/>
              <a:t> </a:t>
            </a:r>
            <a:r>
              <a:rPr lang="fr-FR" dirty="0" smtClean="0"/>
              <a:t>techniques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2052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17" y="152039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ultiplier 6"/>
          <p:cNvSpPr/>
          <p:nvPr/>
        </p:nvSpPr>
        <p:spPr>
          <a:xfrm>
            <a:off x="617999" y="180594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4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17" y="563879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cope icon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67" y="4526234"/>
            <a:ext cx="681774" cy="95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49" y="3243170"/>
            <a:ext cx="811736" cy="105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9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147260"/>
              </p:ext>
            </p:extLst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mtClean="0"/>
              <a:t>Space-time diagram inspired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5721"/>
              </p:ext>
            </p:extLst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90317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836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Summary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87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Embedded </a:t>
            </a:r>
            <a:r>
              <a:rPr lang="fr-FR" b="1" dirty="0" err="1"/>
              <a:t>systems</a:t>
            </a:r>
            <a:r>
              <a:rPr lang="fr-FR" b="1" dirty="0"/>
              <a:t> are </a:t>
            </a:r>
            <a:r>
              <a:rPr lang="fr-FR" b="1" dirty="0" err="1"/>
              <a:t>everywhere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350" y="2150076"/>
            <a:ext cx="418702" cy="74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451" y="1901243"/>
            <a:ext cx="1158998" cy="115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67" y="5316883"/>
            <a:ext cx="947547" cy="75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514" y="2400311"/>
            <a:ext cx="805310" cy="110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467" y="3840685"/>
            <a:ext cx="1380415" cy="138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uto, automobile, car, convertible, vehicle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924" y="3251075"/>
            <a:ext cx="2775839" cy="166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44" y="4915495"/>
            <a:ext cx="1582946" cy="156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021" y="5370876"/>
            <a:ext cx="953147" cy="130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3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smtClean="0"/>
              <a:t>Large </a:t>
            </a:r>
            <a:r>
              <a:rPr lang="fr-FR" sz="4000" b="1" dirty="0" err="1" smtClean="0"/>
              <a:t>scale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parallel</a:t>
            </a:r>
            <a:r>
              <a:rPr lang="fr-FR" sz="4000" b="1" dirty="0" smtClean="0"/>
              <a:t> and </a:t>
            </a:r>
            <a:r>
              <a:rPr lang="fr-FR" sz="4000" b="1" dirty="0" err="1" smtClean="0"/>
              <a:t>distributed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systems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too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7170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18" y="4354126"/>
            <a:ext cx="1936836" cy="193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alculato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01" y="5096349"/>
            <a:ext cx="1335472" cy="133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13" y="2403477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0" descr="http://www.google.fr/url?source=imglanding&amp;ct=img&amp;q=http://uxrepo.com/static/icon-sets/meteo/svg/cloud-sun-inv.svg&amp;sa=X&amp;ei=xEtLVcKjMcrzUqyQgLgG&amp;ved=0CAkQ8wc4IA&amp;usg=AFQjCNFK5HMZCVaukVe5DKeBpeRyfjFpbQ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182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2960689"/>
            <a:ext cx="171450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8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Both</a:t>
            </a:r>
            <a:r>
              <a:rPr lang="fr-FR" b="1" dirty="0" smtClean="0"/>
              <a:t> are </a:t>
            </a:r>
            <a:r>
              <a:rPr lang="fr-FR" b="1" dirty="0" err="1" smtClean="0"/>
              <a:t>complex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876300" y="5413375"/>
            <a:ext cx="775970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How to </a:t>
            </a:r>
            <a:r>
              <a:rPr lang="fr-FR" b="1" dirty="0" err="1" smtClean="0"/>
              <a:t>analyze</a:t>
            </a:r>
            <a:r>
              <a:rPr lang="fr-FR" b="1" dirty="0" smtClean="0"/>
              <a:t> applications?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Main thread: a </a:t>
            </a:r>
            <a:r>
              <a:rPr lang="fr-FR" b="1" dirty="0" err="1" smtClean="0"/>
              <a:t>recording</a:t>
            </a:r>
            <a:r>
              <a:rPr lang="fr-FR" b="1" dirty="0" smtClean="0"/>
              <a:t> application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48" y="5619721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21612" y="61038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 Record use case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7" name="Star_Wars_Episode_VII_The_Force_Awakens_2015_Tra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042160"/>
            <a:ext cx="9144000" cy="4314189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1183</TotalTime>
  <Words>267</Words>
  <Application>Microsoft Office PowerPoint</Application>
  <PresentationFormat>Affichage à l'écran (4:3)</PresentationFormat>
  <Paragraphs>84</Paragraphs>
  <Slides>16</Slides>
  <Notes>2</Notes>
  <HiddenSlides>0</HiddenSlides>
  <MMClips>1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3" baseType="lpstr">
      <vt:lpstr>Aller</vt:lpstr>
      <vt:lpstr>Arial</vt:lpstr>
      <vt:lpstr>Calibri</vt:lpstr>
      <vt:lpstr>Star Jedi Hollow</vt:lpstr>
      <vt:lpstr>Star Jedi Logo MonoLine</vt:lpstr>
      <vt:lpstr>Office Theme</vt:lpstr>
      <vt:lpstr>Visio</vt:lpstr>
      <vt:lpstr>Agrégation spatiotemporelle pour la visualisation de traces d’exécution</vt:lpstr>
      <vt:lpstr>In a few words…</vt:lpstr>
      <vt:lpstr>Summary</vt:lpstr>
      <vt:lpstr>Context</vt:lpstr>
      <vt:lpstr>Embedded systems are everywhere</vt:lpstr>
      <vt:lpstr>Large scale parallel and distributed systems too</vt:lpstr>
      <vt:lpstr>Both are complex</vt:lpstr>
      <vt:lpstr>Main thread: a recording application</vt:lpstr>
      <vt:lpstr>May the quality of service be with you</vt:lpstr>
      <vt:lpstr>QoS not respected !</vt:lpstr>
      <vt:lpstr>Knowledge on TS Record use case</vt:lpstr>
      <vt:lpstr>How to debug our application?</vt:lpstr>
      <vt:lpstr>Visualize structure and temporal behavior</vt:lpstr>
      <vt:lpstr>What about scalability?</vt:lpstr>
      <vt:lpstr>Présentation PowerPoint</vt:lpstr>
      <vt:lpstr>Publications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104</cp:revision>
  <dcterms:created xsi:type="dcterms:W3CDTF">2015-05-04T13:17:04Z</dcterms:created>
  <dcterms:modified xsi:type="dcterms:W3CDTF">2015-05-07T12:00:41Z</dcterms:modified>
</cp:coreProperties>
</file>